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il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ilo" altLang="ko-KR" b="1">
                <a:solidFill>
                  <a:schemeClr val="tx1">
                    <a:lumMod val="50000"/>
                    <a:lumOff val="50000"/>
                  </a:schemeClr>
                </a:solidFill>
              </a:rPr>
              <a:t>No.16</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Ti</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Sarita</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iti</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ilo" altLang="ko-KR" sz="4000"/>
              <a:t>Ti Dios Inawaganna ni Moises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ilo" altLang="ko-KR" sz="3200">
                <a:solidFill>
                  <a:schemeClr val="tx1">
                    <a:lumMod val="65000"/>
                    <a:lumOff val="35000"/>
                  </a:schemeClr>
                </a:solidFill>
              </a:rPr>
              <a:t>Idi nangngeg ni Moises ti timek ti Dios, ania ti nakitana?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napintas nga ubas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ulep ken gurruod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sumsumged a bush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nabingay a baybay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ilo" altLang="en-US" sz="2800">
                <a:solidFill>
                  <a:srgbClr val="FF0000"/>
                </a:solidFill>
              </a:rPr>
              <a:t>3 </a:t>
            </a:r>
            <a:r xmlns:a="http://schemas.openxmlformats.org/drawingml/2006/main">
              <a:rPr lang="ilo" altLang="ko-KR" sz="2800">
                <a:solidFill>
                  <a:srgbClr val="FF0000"/>
                </a:solidFill>
              </a:rPr>
              <a:t>sumsumged a bush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25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Gideon ken dagiti 300 a tattaona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Ita nga aldaw</a:t>
            </a:r>
            <a:r xmlns:a="http://schemas.openxmlformats.org/drawingml/2006/main">
              <a:rPr lang="ilo" altLang="en-US" sz="4000">
                <a:solidFill>
                  <a:srgbClr val="FF0000"/>
                </a:solidFill>
              </a:rPr>
              <a:t> </a:t>
            </a:r>
            <a:r xmlns:a="http://schemas.openxmlformats.org/drawingml/2006/main">
              <a:rPr lang="ilo" altLang="ko-KR" sz="4000">
                <a:solidFill>
                  <a:srgbClr val="FF0000"/>
                </a:solidFill>
              </a:rPr>
              <a:t>Sarita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t>Idi nagparang ti anghel ni Yahweh kenni Gideon, kinunana, "Adda kenka ni Yahweh, mannakabalin a mannakigubat."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Dagiti Ukom</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600">
                <a:solidFill>
                  <a:schemeClr val="tx1">
                    <a:lumMod val="65000"/>
                    <a:lumOff val="35000"/>
                  </a:schemeClr>
                </a:solidFill>
              </a:rPr>
              <a:t>Nagparang ti anghel ti Apo ken ni Gideon ket kinunana, “Adda kenka ti Dios, mannakabalin a mannakigubat.” Inted ti Dios kenkuana ti pammatalged babaen ti linnaaw ken dutdot.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Idi nagtalek nga inayaban ti Dios, rinebbana ti Baal ken ti altarna a pagdaydayawan dagiti Israelita.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Kinuna ti Dios ken ni Gideon a mangpili kadagiti mannakigubat a mangparmek kadagiti Midian. Sigun iti instruksion ti Dios, 300 laeng a lallaki ti napili.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Inted ti Dios kenkuana ti nakaskasdaaw a plano a mangraut kadakuada. Bay-an ti Dios nga addaanda kadagiti trumpeta ken awan kargana a garapon nga addaan kadagiti sulo iti uneg.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Iti rabii, intungpal ni Gideon ken ti 300 a tattaona ti plano nga inted ti Dios kadakuada. Nangabakda iti gubat maibusor kadagiti Midianita.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Nangabak ni Gideon ken ti 300 a tattaona iti gubat maibusor iti nagadu a Midianita babaen laeng ti panagtulnogda iti bilin ti Dios.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Ti sekreto ti panangabakko iti biagko ket ti panagtulnog iti Dios.</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Isu ti Mannakabalin-amin a Dios a makabael a mangparmek iti nagadu a puersa ti kabusor babaen laeng ti 300 a tattao.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ti saan a nausar para ken Gideon ken ti 300 a tattaona a mangparmek iti kabusorda?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dagiti garapon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nga kampilan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dagiti sulo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dagiti trumpeta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2 </a:t>
            </a:r>
            <a:r xmlns:a="http://schemas.openxmlformats.org/drawingml/2006/main">
              <a:rPr lang="ilo" altLang="ko-KR" sz="2800">
                <a:solidFill>
                  <a:srgbClr val="FF0000"/>
                </a:solidFill>
              </a:rPr>
              <a:t>nga kampilan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Idi nakita ni Yahweh a napan tapno kumita, inayaban ti Dios</a:t>
            </a:r>
          </a:p>
          <a:p>
            <a:r xmlns:a="http://schemas.openxmlformats.org/drawingml/2006/main">
              <a:rPr lang="ilo" altLang="ko-KR" sz="3600">
                <a:solidFill>
                  <a:schemeClr val="tx1">
                    <a:lumMod val="65000"/>
                    <a:lumOff val="35000"/>
                  </a:schemeClr>
                </a:solidFill>
              </a:rPr>
              <a:t>manipud iti uneg ti kabakiran, .</a:t>
            </a:r>
          </a:p>
          <a:p>
            <a:r xmlns:a="http://schemas.openxmlformats.org/drawingml/2006/main">
              <a:rPr lang="ilo" altLang="ko-KR" sz="3600">
                <a:solidFill>
                  <a:schemeClr val="tx1">
                    <a:lumMod val="65000"/>
                    <a:lumOff val="35000"/>
                  </a:schemeClr>
                </a:solidFill>
              </a:rPr>
              <a:t>"Moises! Moises!" Ket kinuna ni Moises, "Adtoyak."</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Ita nga aldaw</a:t>
            </a:r>
            <a:r xmlns:a="http://schemas.openxmlformats.org/drawingml/2006/main">
              <a:rPr lang="ilo" altLang="en-US" sz="4000">
                <a:solidFill>
                  <a:srgbClr val="FF0000"/>
                </a:solidFill>
              </a:rPr>
              <a:t> </a:t>
            </a:r>
            <a:r xmlns:a="http://schemas.openxmlformats.org/drawingml/2006/main">
              <a:rPr lang="ilo" altLang="ko-KR" sz="4000">
                <a:solidFill>
                  <a:srgbClr val="FF0000"/>
                </a:solidFill>
              </a:rPr>
              <a:t>Sarita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t>Idi nagparang ti anghel ni Yahweh kenni Gideon, kinunana, "Adda kenka ni Yahweh, mannakabalin a mannakigubat."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Dagiti Ukom</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ilo" altLang="ko-KR" b="1">
                <a:solidFill>
                  <a:schemeClr val="tx1">
                    <a:lumMod val="50000"/>
                    <a:lumOff val="50000"/>
                  </a:schemeClr>
                </a:solidFill>
              </a:rPr>
              <a:t>26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ilo" altLang="ko-KR" sz="4000"/>
              <a:t>Samson, maysa a Napigsa a Mannakigubat.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Nangipasngay ti babai iti ubing a lalaki ket pinanagananna iti Samson. Dimmakkel ket binendisionan ni Yahweh,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lo" altLang="ko-KR" sz="2800">
                <a:solidFill>
                  <a:schemeClr val="tx1">
                    <a:lumMod val="65000"/>
                    <a:lumOff val="35000"/>
                  </a:schemeClr>
                </a:solidFill>
              </a:rPr>
              <a:t>Dagiti Ukom</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ilo" altLang="ko-KR" sz="2500">
                <a:solidFill>
                  <a:schemeClr val="tx1">
                    <a:lumMod val="65000"/>
                    <a:lumOff val="35000"/>
                  </a:schemeClr>
                </a:solidFill>
              </a:rPr>
              <a:t>Adda maysa a lider nga agnagan iti Samson kadagiti panguluen dagiti Israelita. Isu ket maysa a tao a mailasin iti Dios manipud pannakayanakna.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ilo" altLang="ko-KR" sz="2400">
                <a:solidFill>
                  <a:schemeClr val="tx1">
                    <a:lumMod val="65000"/>
                    <a:lumOff val="35000"/>
                  </a:schemeClr>
                </a:solidFill>
              </a:rPr>
              <a:t>Napigsa unay a mannakigubat ni Samson. Gapu ken ni Samson, dagiti Filisteo ken dagiti dadduma a pagilian a mangirurumen kadakuada ket saan a makairurumen kadagiti Israelita</a:t>
            </a:r>
            <a:r xmlns:a="http://schemas.openxmlformats.org/drawingml/2006/main">
              <a:rPr lang="ilo" altLang="en-US" sz="2400">
                <a:solidFill>
                  <a:schemeClr val="tx1">
                    <a:lumMod val="65000"/>
                    <a:lumOff val="35000"/>
                  </a:schemeClr>
                </a:solidFill>
              </a:rPr>
              <a:t> </a:t>
            </a:r>
            <a:r xmlns:a="http://schemas.openxmlformats.org/drawingml/2006/main">
              <a:rPr lang="ilo" altLang="ko-KR" sz="2400">
                <a:solidFill>
                  <a:schemeClr val="tx1">
                    <a:lumMod val="65000"/>
                    <a:lumOff val="35000"/>
                  </a:schemeClr>
                </a:solidFill>
              </a:rPr>
              <a:t>aniaman pay.</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ilo" altLang="ko-KR" sz="2400">
                <a:solidFill>
                  <a:schemeClr val="tx1">
                    <a:lumMod val="65000"/>
                    <a:lumOff val="35000"/>
                  </a:schemeClr>
                </a:solidFill>
              </a:rPr>
              <a:t>Nagtaud ti pigsana iti buokna. Ngem, nabarbasan ti buokna babaen ti pannakaallilawna. Gapuna, napukawna ti pannakabalinna.</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lo" altLang="ko-KR" sz="2500">
                <a:solidFill>
                  <a:schemeClr val="tx1">
                    <a:lumMod val="65000"/>
                    <a:lumOff val="35000"/>
                  </a:schemeClr>
                </a:solidFill>
              </a:rPr>
              <a:t>Natiliw ni Samson ket kinatawaan ti kabusor. Nagbabawi ti pannakaallilawna gapu iti kinatangsit.</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lo" altLang="ko-KR" sz="2500">
                <a:solidFill>
                  <a:schemeClr val="tx1">
                    <a:lumMod val="65000"/>
                    <a:lumOff val="35000"/>
                  </a:schemeClr>
                </a:solidFill>
              </a:rPr>
              <a:t>Nagkararag ni Samson iti Dios a pabilgenna manen iti maudi. Sinungbatan ti Dios ti kararagna ket inikkanna iti pannakabalin kamaudiananna.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ilo" altLang="ko-KR" sz="3200">
                <a:solidFill>
                  <a:schemeClr val="tx1">
                    <a:lumMod val="65000"/>
                    <a:lumOff val="35000"/>
                  </a:schemeClr>
                </a:solidFill>
              </a:rPr>
              <a:t>Ni Samson ket maysa a tao a naikkan iti naisangsangayan a parabur ken awag manipud iti Dios.</a:t>
            </a:r>
            <a:r xmlns:a="http://schemas.openxmlformats.org/drawingml/2006/main">
              <a:rPr lang="il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Ngem, gapu iti kinatangsitna, .</a:t>
            </a:r>
          </a:p>
          <a:p>
            <a:pPr xmlns:a="http://schemas.openxmlformats.org/drawingml/2006/main" algn="ctr"/>
            <a:r xmlns:a="http://schemas.openxmlformats.org/drawingml/2006/main">
              <a:rPr lang="ilo" altLang="ko-KR" sz="3200">
                <a:solidFill>
                  <a:schemeClr val="tx1">
                    <a:lumMod val="65000"/>
                    <a:lumOff val="35000"/>
                  </a:schemeClr>
                </a:solidFill>
              </a:rPr>
              <a:t>napukawna amin dagitoy.</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Ipatpategtayo met nga annak ti Dios a nakaawat iti parabur ken mision ti Dios.</a:t>
            </a:r>
            <a:r xmlns:a="http://schemas.openxmlformats.org/drawingml/2006/main">
              <a:rPr lang="il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Ngarud, masapul nga agpakumbabatayo iti sango ti Sao ti Dios.</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Denggen ken sungbatan ti Dios dagiti napasnek ken napudno a kararagtayo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Saan.</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17</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Ti</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Sarita</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iti</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Sangapulo a Kalamidad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Sadino ti naggapuan ti pannakabalin ni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buok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nga takiag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nga saka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mata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ilo" altLang="en-US" sz="2800">
                <a:solidFill>
                  <a:srgbClr val="FF0000"/>
                </a:solidFill>
              </a:rPr>
              <a:t>1 </a:t>
            </a:r>
            <a:r xmlns:a="http://schemas.openxmlformats.org/drawingml/2006/main">
              <a:rPr lang="ilo" altLang="ko-KR" sz="2800">
                <a:solidFill>
                  <a:srgbClr val="FF0000"/>
                </a:solidFill>
              </a:rPr>
              <a:t>buok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Nangipasngay ti babai iti ubing a lalaki ket pinanagananna iti Samson. Dimmakkel ket binendisionan ni Yahweh,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lo" altLang="ko-KR" sz="2800">
                <a:solidFill>
                  <a:schemeClr val="tx1">
                    <a:lumMod val="65000"/>
                    <a:lumOff val="35000"/>
                  </a:schemeClr>
                </a:solidFill>
              </a:rPr>
              <a:t>Dagiti Ukom</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27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t>Ruth, Maysa a Babai a Natan-ok ti Ugali</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Dagiti tattaom agbalindanto nga ilik ken ti Diosmo a Diosko.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Ruth</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Maysa a Judio a babai, addaan ni Noemi iti dua nga annak a lallaki a nangasawa kadagiti Gentil. Ngem, natay ti dua nga annakna a lallaki. Gapuna, nabati a kaduana ti dua a balo a manugangna.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Inkeddeng ni Noemi ti agsubli iti pagtaenganna idiay Juda. Kinunana kadagiti dua a manugangna nga agsublida iti pagtaenganda. Ngem, saan a nagsubli ti maikadua a manugangna iti ilina, no di ket sinurotna ti katuganganna nga agnaed idiay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Masapul nga alaen ni Ruth ti nabati a bukbukel tapno makipagnaed ken Noemi, ta awan ti asawana a mangtarawidwid iti sangakabbalayan.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Nairana a pinidutna dagiti nabati a bukbukel iti talon a kukua ni Boaz. Impagarup ni Boaz nga isu ket natan-ok a babai ket inkallaysana ni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400">
                <a:solidFill>
                  <a:schemeClr val="tx1">
                    <a:lumMod val="65000"/>
                    <a:lumOff val="35000"/>
                  </a:schemeClr>
                </a:solidFill>
              </a:rPr>
              <a:t>Inawat ni Boaz da Ruth ken Noemi kas pamilia ken naragsak ti panagbiagna. Iti masanguanan, nagtaud da Ari David ken Jesus manipud iti linia da Boaz ken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Gentil ni Ruth. Nasayaat ken napasnek a babai ken nagserbi a naimbag iti katuganganna.</a:t>
            </a:r>
          </a:p>
          <a:p>
            <a:pPr xmlns:a="http://schemas.openxmlformats.org/drawingml/2006/main" algn="ctr"/>
            <a:r xmlns:a="http://schemas.openxmlformats.org/drawingml/2006/main">
              <a:rPr lang="ilo" altLang="ko-KR" sz="3600">
                <a:solidFill>
                  <a:schemeClr val="tx1">
                    <a:lumMod val="65000"/>
                    <a:lumOff val="35000"/>
                  </a:schemeClr>
                </a:solidFill>
              </a:rPr>
              <a:t>Gapuna, nabendisionan isuna.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Masapul met a tulongantayo dagiti kaarrubatayo</a:t>
            </a:r>
          </a:p>
          <a:p>
            <a:pPr xmlns:a="http://schemas.openxmlformats.org/drawingml/2006/main" algn="ctr"/>
            <a:r xmlns:a="http://schemas.openxmlformats.org/drawingml/2006/main">
              <a:rPr lang="ilo" altLang="ko-KR" sz="3600">
                <a:solidFill>
                  <a:schemeClr val="tx1">
                    <a:lumMod val="65000"/>
                    <a:lumOff val="35000"/>
                  </a:schemeClr>
                </a:solidFill>
              </a:rPr>
              <a:t>ken agdayaw iti Dios</a:t>
            </a:r>
          </a:p>
          <a:p>
            <a:pPr xmlns:a="http://schemas.openxmlformats.org/drawingml/2006/main" algn="ctr"/>
            <a:r xmlns:a="http://schemas.openxmlformats.org/drawingml/2006/main">
              <a:rPr lang="ilo" altLang="ko-KR" sz="3600">
                <a:solidFill>
                  <a:schemeClr val="tx1">
                    <a:lumMod val="65000"/>
                    <a:lumOff val="35000"/>
                  </a:schemeClr>
                </a:solidFill>
              </a:rPr>
              <a:t>buyogen ti naimbag ken napasnek a puso.</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ilo" altLang="ko-KR" sz="3600">
                <a:solidFill>
                  <a:schemeClr val="tx1">
                    <a:lumMod val="65000"/>
                    <a:lumOff val="35000"/>
                  </a:schemeClr>
                </a:solidFill>
              </a:rPr>
              <a:t>Ket maammuanto dagiti Egipcio a siak ni Yahweh inton iyunnatko ti imak maibusor iti Egipto ket iruarko dagiti Israelita manipud iti dayta.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Saan a kitkitaen ti Dios ti makinruar a langa no di ket kitkitaenna ti puso.</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Apay a nagawid ni Noemi manipud Moab idiay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gapu ta nagsakit..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gapu ta natay ni lakayna..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gapu ta natay ti dua nga annakna..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gapu ta kayatna a maam-ammo ti pamiliana..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3 </a:t>
            </a:r>
            <a:r xmlns:a="http://schemas.openxmlformats.org/drawingml/2006/main">
              <a:rPr lang="ilo" altLang="ko-KR" sz="2800">
                <a:solidFill>
                  <a:srgbClr val="FF0000"/>
                </a:solidFill>
              </a:rPr>
              <a:t>gapu ta natay ti dua nga annakna..</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Dagiti tattaom agbalindanto nga ilik ken ti Diosmo a Diosko.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Ruth</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28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Kararag ni Anna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Ket ti ubing a lalaki a ni Samuel nagtultuloy a dimmakkel ken naparabur iti APO ken kadagiti tattao.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1 Samuel</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Awan ti anak ni Anna. Gapuna, naladingit unay isu a nagkararag iti Dios. “O, Ama Dios, no ikkannak iti anak a lalaki, itedkonto para kenka iti amin nga al-aldaw ti panagbiagna.”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Nalagip ti Dios ti kararagna ket inikkanna ni Anna iti anak nga agnagan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Inted ni Anna ti anakna nga agdayaw iti Dios idiay templo kas iti panagkararagna idi.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Nagnaed ni Samuel iti templo nga agdaydayaw iti Dios. Adu ti inawatna a parabur manipud kadagiti tattao ken iti Dios.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400">
                <a:solidFill>
                  <a:schemeClr val="tx1">
                    <a:lumMod val="65000"/>
                    <a:lumOff val="35000"/>
                  </a:schemeClr>
                </a:solidFill>
              </a:rPr>
              <a:t>Dimmakkel a naimbag ni bassit a Samuel tapno agbalin nga ubing a lalaki. Kalpasanna, idi agangay, nagbalin a propeta a dimngeg iti timek ti Dios.</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Imbaga ni Moises ti bilin ti Dios iti ari ti Egipto, ni Faraon. ”Daytoy ti kuna ti Apo: Bay-am a mapan dagiti tattaok, tapno agdayawda kaniak.”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solidFill>
                  <a:schemeClr val="tx1">
                    <a:lumMod val="65000"/>
                    <a:lumOff val="35000"/>
                  </a:schemeClr>
                </a:solidFill>
              </a:rPr>
              <a:t>Dimngeg ti Dios iti amin a kararag ni Anna, nalagipna ken naan-anay a sinungbatanna.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Dumdumngeg ti Dios iti amin a kararagtayo.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Ngarud, nasken nga agkararagtayo</a:t>
            </a:r>
          </a:p>
          <a:p>
            <a:pPr xmlns:a="http://schemas.openxmlformats.org/drawingml/2006/main" algn="ctr"/>
            <a:r xmlns:a="http://schemas.openxmlformats.org/drawingml/2006/main">
              <a:rPr lang="ilo" altLang="ko-KR" sz="3200">
                <a:solidFill>
                  <a:schemeClr val="tx1">
                    <a:lumMod val="65000"/>
                    <a:lumOff val="35000"/>
                  </a:schemeClr>
                </a:solidFill>
              </a:rPr>
              <a:t>serioso ken napudno.</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Dimngeg ti Dios iti kararagmi ken simmungbat a simamatalek.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Ita nga aldaw</a:t>
            </a:r>
            <a:r xmlns:a="http://schemas.openxmlformats.org/drawingml/2006/main">
              <a:rPr lang="ilo" altLang="en-US" sz="4000">
                <a:solidFill>
                  <a:srgbClr val="FF0000"/>
                </a:solidFill>
              </a:rPr>
              <a:t> </a:t>
            </a:r>
            <a:r xmlns:a="http://schemas.openxmlformats.org/drawingml/2006/main">
              <a:rPr lang="ilo" altLang="ko-KR" sz="4000">
                <a:solidFill>
                  <a:srgbClr val="FF0000"/>
                </a:solidFill>
              </a:rPr>
              <a:t>Ababa nga eksamen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Apay a naliday unay ni Anna?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gapu iti sakit ti tian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gapu ta awan ti kuarta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gapu ta awan ti anakna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gapu ta naalas isuna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3 </a:t>
            </a:r>
            <a:r xmlns:a="http://schemas.openxmlformats.org/drawingml/2006/main">
              <a:rPr lang="ilo" altLang="ko-KR" sz="2800">
                <a:solidFill>
                  <a:srgbClr val="FF0000"/>
                </a:solidFill>
              </a:rPr>
              <a:t>gapu ta awan ti anakna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Ket ti ubing a lalaki a ni Samuel nagtultuloy a dimmakkel ken naparabur iti APO ken kadagiti tattao.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1 Samuel</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Saan.</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29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Ari Saul, Ti Umuna nga Ari ti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Insungbat ni Yahweh, "Denggem ida ket ikkam ida iti ari." Kalpasanna, kinuna ni Samuel kadagiti lallaki ti Israel, "Agsubli ti tunggal maysa iti ilina."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1 Samuel</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“Kasapulantayo ti ari!” Kiniddaw dagiti tattao ti Israel a mangted iti ari para kadakuada ken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“Ikkakto ida iti ari kas kiniddawda.“ Insungbat ti Dios ken ni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Imbaon ti Dios ni Saul ken Samuel. Pinalubosan ti Dios ni Samuel a mangibukbok iti lana iti ulona tapno agbalin nga ari ti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“Daytoy ti lidermi, Saul.” Impakaammo ni Samuel kadagiti Israelita a dinutokan ti Dios ni Saul kas lider ti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"Saan uray kaano! Siasino ti Dios? Maysaak a dios“ napigsa unay ti panagkedked ni Faraon.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400">
                <a:solidFill>
                  <a:schemeClr val="tx1">
                    <a:lumMod val="65000"/>
                    <a:lumOff val="35000"/>
                  </a:schemeClr>
                </a:solidFill>
              </a:rPr>
              <a:t>Idi damo, indauluan a naimbag ni Saul dagiti Israelita babaen ti panagtulnogda a simamatalek iti pagayatan ti Dios. Nupay kasta, nagbalin a dakes nga ari a nangliput iti pagayatan ti Dios gapu iti kinatangsit ken kinatangsitna.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Idi damo napakumbaba ni Saul.</a:t>
            </a:r>
          </a:p>
          <a:p>
            <a:pPr xmlns:a="http://schemas.openxmlformats.org/drawingml/2006/main" algn="ctr"/>
            <a:r xmlns:a="http://schemas.openxmlformats.org/drawingml/2006/main">
              <a:rPr lang="ilo" altLang="ko-KR" sz="3600">
                <a:solidFill>
                  <a:schemeClr val="tx1">
                    <a:lumMod val="65000"/>
                    <a:lumOff val="35000"/>
                  </a:schemeClr>
                </a:solidFill>
              </a:rPr>
              <a:t>Nupay kasta, kalpasan a nagbalin nga ari, .</a:t>
            </a:r>
          </a:p>
          <a:p>
            <a:pPr xmlns:a="http://schemas.openxmlformats.org/drawingml/2006/main" algn="ctr"/>
            <a:r xmlns:a="http://schemas.openxmlformats.org/drawingml/2006/main">
              <a:rPr lang="ilo" altLang="ko-KR" sz="3600">
                <a:solidFill>
                  <a:schemeClr val="tx1">
                    <a:lumMod val="65000"/>
                    <a:lumOff val="35000"/>
                  </a:schemeClr>
                </a:solidFill>
              </a:rPr>
              <a:t>saanen a nagtulnog iti pagayatan ti Dios.</a:t>
            </a:r>
          </a:p>
          <a:p>
            <a:pPr xmlns:a="http://schemas.openxmlformats.org/drawingml/2006/main" algn="ctr"/>
            <a:r xmlns:a="http://schemas.openxmlformats.org/drawingml/2006/main">
              <a:rPr lang="ilo" altLang="ko-KR" sz="3600">
                <a:solidFill>
                  <a:schemeClr val="tx1">
                    <a:lumMod val="65000"/>
                    <a:lumOff val="35000"/>
                  </a:schemeClr>
                </a:solidFill>
              </a:rPr>
              <a:t>Nagbalin a natangsit ken naagum.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Masapul nga agtultuloyka a napakumbaba no itag-aynaka ni Amam a Dios.</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Ay-ayaten ti Dios dagiti napakumbaba, .</a:t>
            </a:r>
          </a:p>
          <a:p>
            <a:r xmlns:a="http://schemas.openxmlformats.org/drawingml/2006/main">
              <a:rPr lang="ilo" altLang="ko-KR" sz="3600">
                <a:solidFill>
                  <a:schemeClr val="tx1">
                    <a:lumMod val="65000"/>
                    <a:lumOff val="35000"/>
                  </a:schemeClr>
                </a:solidFill>
              </a:rPr>
              <a:t>ngem laksidenna dagiti natangsit.</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ti kiniddaw dagiti Israelita ken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taraon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nga ari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Ti Sao ti Dios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balay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2 </a:t>
            </a:r>
            <a:r xmlns:a="http://schemas.openxmlformats.org/drawingml/2006/main">
              <a:rPr lang="ilo" altLang="ko-KR" sz="2800">
                <a:solidFill>
                  <a:srgbClr val="FF0000"/>
                </a:solidFill>
              </a:rPr>
              <a:t>nga ari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Insungbat ni Yahweh, "Denggem ida ket ikkam ida iti ari." Kalpasanna, kinuna ni Samuel kadagiti lallaki ti Israel, "Agsubli ti tunggal maysa iti ilina."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1 Samuel</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Saan.</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30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t>Ubing nga Ubing a Lalaki, David Siasino ti nangpapatay ken Goliat</a:t>
            </a:r>
            <a:r xmlns:a="http://schemas.openxmlformats.org/drawingml/2006/main">
              <a:rPr lang="ilo"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Kinuna ni David iti Filisteo, "Umayka a bumusor kaniak nga addaan iti kampilan ken pika ken gayang, ngem umayka a bumusor kenka iti nagan ni Yahweh a Mannakabalin-amin, ti Dios dagiti buyot ti Israel, a sinukirmo."</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1 Samuel</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500">
                <a:solidFill>
                  <a:schemeClr val="tx1">
                    <a:lumMod val="65000"/>
                    <a:lumOff val="35000"/>
                  </a:schemeClr>
                </a:solidFill>
              </a:rPr>
              <a:t>Adda maysa a higante a soldado a managan Goliat iti kampo dagiti Filisteo. Ininsultona ti nagan ti Dios babaen ti panangrugina iti panaglalaban.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400">
                <a:solidFill>
                  <a:schemeClr val="tx1">
                    <a:lumMod val="65000"/>
                    <a:lumOff val="35000"/>
                  </a:schemeClr>
                </a:solidFill>
              </a:rPr>
              <a:t>Awan ti nakaitured a nakiranget kenkuana gapu iti panangbutbuteng kenkuana.</a:t>
            </a:r>
          </a:p>
          <a:p>
            <a:r xmlns:a="http://schemas.openxmlformats.org/drawingml/2006/main">
              <a:rPr lang="ilo" altLang="ko-KR" sz="2400">
                <a:solidFill>
                  <a:schemeClr val="tx1">
                    <a:lumMod val="65000"/>
                    <a:lumOff val="35000"/>
                  </a:schemeClr>
                </a:solidFill>
              </a:rPr>
              <a:t>Iti dayta a tiempo, ubing, kinuna ni David ken ari Saul, “Mapanak makiranget kenkuana.”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‘Mabalinko a parmeken no adda kaniak ti Dios.’</a:t>
            </a:r>
          </a:p>
          <a:p>
            <a:r xmlns:a="http://schemas.openxmlformats.org/drawingml/2006/main">
              <a:rPr lang="ilo" altLang="ko-KR" sz="2800">
                <a:solidFill>
                  <a:schemeClr val="tx1">
                    <a:lumMod val="65000"/>
                    <a:lumOff val="35000"/>
                  </a:schemeClr>
                </a:solidFill>
              </a:rPr>
              <a:t>Inasitgan ni David ni Goliat nga addaan iti lima a nalannas a bato.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Nagkararag ni Moises iti Dios. “Apo, pangngaasim ta ipakaammom kaniak no ania ti aramidem manipud ita.”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500">
                <a:solidFill>
                  <a:schemeClr val="tx1">
                    <a:lumMod val="65000"/>
                    <a:lumOff val="35000"/>
                  </a:schemeClr>
                </a:solidFill>
              </a:rPr>
              <a:t>kinuna ni David ken ni Goliat nga immay a bumusor kenkuana nga addaan iti kampilan ken pika. “Makilabanak kenka iti nagan ni Yahweh a Dios!”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600">
                <a:solidFill>
                  <a:schemeClr val="tx1">
                    <a:lumMod val="65000"/>
                    <a:lumOff val="35000"/>
                  </a:schemeClr>
                </a:solidFill>
              </a:rPr>
              <a:t>Nangipuruak ni David iti bato ket kinabilna ni Goliat iti mugingna.</a:t>
            </a:r>
          </a:p>
          <a:p>
            <a:r xmlns:a="http://schemas.openxmlformats.org/drawingml/2006/main">
              <a:rPr lang="ilo" altLang="ko-KR" sz="2600">
                <a:solidFill>
                  <a:schemeClr val="tx1">
                    <a:lumMod val="65000"/>
                    <a:lumOff val="35000"/>
                  </a:schemeClr>
                </a:solidFill>
              </a:rPr>
              <a:t>Nagun-od ni David ti balligi iti daytoy a gubat babaen ti tulong ti Dios.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solidFill>
                  <a:schemeClr val="tx1">
                    <a:lumMod val="65000"/>
                    <a:lumOff val="35000"/>
                  </a:schemeClr>
                </a:solidFill>
              </a:rPr>
              <a:t>Nagbuteng dagiti soldado ti Israel</a:t>
            </a:r>
            <a:r xmlns:a="http://schemas.openxmlformats.org/drawingml/2006/main">
              <a:rPr lang="ilo" altLang="en-US" sz="3200">
                <a:solidFill>
                  <a:schemeClr val="tx1">
                    <a:lumMod val="65000"/>
                    <a:lumOff val="35000"/>
                  </a:schemeClr>
                </a:solidFill>
              </a:rPr>
              <a:t> </a:t>
            </a:r>
            <a:r xmlns:a="http://schemas.openxmlformats.org/drawingml/2006/main">
              <a:rPr lang="ilo" altLang="ko-KR" sz="3200">
                <a:solidFill>
                  <a:schemeClr val="tx1">
                    <a:lumMod val="65000"/>
                    <a:lumOff val="35000"/>
                  </a:schemeClr>
                </a:solidFill>
              </a:rPr>
              <a:t>ti higante a ni Goliat. Nagbutengda kenkuana.</a:t>
            </a:r>
          </a:p>
          <a:p>
            <a:pPr xmlns:a="http://schemas.openxmlformats.org/drawingml/2006/main" algn="ctr"/>
            <a:r xmlns:a="http://schemas.openxmlformats.org/drawingml/2006/main">
              <a:rPr lang="ilo" altLang="ko-KR" sz="3200">
                <a:solidFill>
                  <a:schemeClr val="tx1">
                    <a:lumMod val="65000"/>
                    <a:lumOff val="35000"/>
                  </a:schemeClr>
                </a:solidFill>
              </a:rPr>
              <a:t>Nupay kasta, ni David, a mamati iti salaknib ti Dios, situtured a nakiranget kenkuana ket inabakna.</a:t>
            </a:r>
          </a:p>
          <a:p>
            <a:pPr xmlns:a="http://schemas.openxmlformats.org/drawingml/2006/main" algn="ctr"/>
            <a:r xmlns:a="http://schemas.openxmlformats.org/drawingml/2006/main">
              <a:rPr lang="ilo" altLang="ko-KR" sz="3200">
                <a:solidFill>
                  <a:schemeClr val="tx1">
                    <a:lumMod val="65000"/>
                    <a:lumOff val="35000"/>
                  </a:schemeClr>
                </a:solidFill>
              </a:rPr>
              <a:t>Mamatitayo koma a kanayon a salaknibannatayo ti Dios. Mabalintayo ti maaddaan iti tured babaen ti pammati a salaknibannatayo ti Dios iti aniaman a kasasaad.</a:t>
            </a:r>
          </a:p>
          <a:p>
            <a:pPr xmlns:a="http://schemas.openxmlformats.org/drawingml/2006/main" algn="ctr"/>
            <a:r xmlns:a="http://schemas.openxmlformats.org/drawingml/2006/main">
              <a:rPr lang="ilo" altLang="ko-KR" sz="3200">
                <a:solidFill>
                  <a:schemeClr val="tx1">
                    <a:lumMod val="65000"/>
                    <a:lumOff val="35000"/>
                  </a:schemeClr>
                </a:solidFill>
              </a:rPr>
              <a:t>Ti tured nga aggapu iti pammati iti Dios ket mabalinna a parmeken ti aniaman a buteng.</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Ited ti Dios ti balligi kadagiti makilablaban para Kenkuana.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ti impuruak ni David ken ni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kampilan</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pika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nga bato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kalasag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3 </a:t>
            </a:r>
            <a:r xmlns:a="http://schemas.openxmlformats.org/drawingml/2006/main">
              <a:rPr lang="ilo" altLang="ko-KR" sz="2800">
                <a:solidFill>
                  <a:srgbClr val="FF0000"/>
                </a:solidFill>
              </a:rPr>
              <a:t>nga bato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Kinuna ni David iti Filisteo, "Umayka a bumusor kaniak nga addaan iti kampilan ken pika ken gayang, ngem umayka a bumusor kenka iti nagan ni Yahweh a Mannakabalin-amin, ti Dios dagiti buyot ti Israel, a sinukirmo."</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1 Samuel</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700">
                <a:solidFill>
                  <a:schemeClr val="tx1">
                    <a:lumMod val="65000"/>
                    <a:lumOff val="35000"/>
                  </a:schemeClr>
                </a:solidFill>
              </a:rPr>
              <a:t>Impababa ti Dios ti sangapulo a didigra iti intero a daga ti Egipto. Nagbalinen a makaammo dagiti tattao nga Egipcio ken ni Faraon no siasino ti pudno a Dios.</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“Moises, rummuarka idiay Egipto a kaduam amin nga Israelitam ita.” Awan ti maaramidan ni Faraon no di palubosanna ida.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Impagarup ni Faraon nga isu ti kapigsaan iti di panangikankano iti Dios.</a:t>
            </a:r>
            <a:r xmlns:a="http://schemas.openxmlformats.org/drawingml/2006/main">
              <a:rPr lang="il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Gapuna, masapul nga adda iti sidong dagiti dadakkel a didigra.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Masapul nga ipudnotayo a ti Dios ti Mannakabalin-amin saan a datayo.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Idi nakita ni Yahweh a napan tapno kumita, inayaban ti Dios</a:t>
            </a:r>
          </a:p>
          <a:p>
            <a:r xmlns:a="http://schemas.openxmlformats.org/drawingml/2006/main">
              <a:rPr lang="ilo" altLang="ko-KR" sz="3600">
                <a:solidFill>
                  <a:schemeClr val="tx1">
                    <a:lumMod val="65000"/>
                    <a:lumOff val="35000"/>
                  </a:schemeClr>
                </a:solidFill>
              </a:rPr>
              <a:t>manipud iti uneg ti kabakiran, .</a:t>
            </a:r>
          </a:p>
          <a:p>
            <a:r xmlns:a="http://schemas.openxmlformats.org/drawingml/2006/main">
              <a:rPr lang="ilo" altLang="ko-KR" sz="3600">
                <a:solidFill>
                  <a:schemeClr val="tx1">
                    <a:lumMod val="65000"/>
                    <a:lumOff val="35000"/>
                  </a:schemeClr>
                </a:solidFill>
              </a:rPr>
              <a:t>"Moises! Moises!" Ket kinuna ni Moises, "Adtoyak."</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Ti Dios ket naiduma a porma dagiti idolo wenno dadduma pay nga ulbod a didiosen.</a:t>
            </a:r>
          </a:p>
          <a:p>
            <a:r xmlns:a="http://schemas.openxmlformats.org/drawingml/2006/main">
              <a:rPr lang="ilo" altLang="ko-KR" sz="3600">
                <a:solidFill>
                  <a:schemeClr val="tx1">
                    <a:lumMod val="65000"/>
                    <a:lumOff val="35000"/>
                  </a:schemeClr>
                </a:solidFill>
              </a:rPr>
              <a:t>Sibibiag ti Dios ken agtartrabaho babaen ti mannakabalin a pannakabalinna.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Mano a didigra ti impaay ti Dios iti Egipto?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pito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sangapulo ket dua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sangapulo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4 </a:t>
            </a:r>
            <a:r xmlns:a="http://schemas.openxmlformats.org/drawingml/2006/main">
              <a:rPr lang="ilo" altLang="ko-KR" sz="2800">
                <a:solidFill>
                  <a:srgbClr val="FF0000"/>
                </a:solidFill>
              </a:rPr>
              <a:t>sangapulo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ilo" altLang="ko-KR" sz="3600">
                <a:solidFill>
                  <a:schemeClr val="tx1">
                    <a:lumMod val="65000"/>
                    <a:lumOff val="35000"/>
                  </a:schemeClr>
                </a:solidFill>
              </a:rPr>
              <a:t>Ket maammuanto dagiti Egipcio a siak ni Yahweh inton iyunnatko ti imak maibusor iti Egipto ket iruarko dagiti Israelita manipud iti dayta.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SAAN. 18</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Maysa nga Adigi ti Ulep</a:t>
            </a:r>
          </a:p>
          <a:p>
            <a:pPr xmlns:a="http://schemas.openxmlformats.org/drawingml/2006/main" algn="ctr"/>
            <a:r xmlns:a="http://schemas.openxmlformats.org/drawingml/2006/main">
              <a:rPr lang="ilo" altLang="ko-KR" sz="4400"/>
              <a:t>ken Maysa nga Adigi ti Apoy</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Iti aldaw, napan ni Yahweh iti maysa nga adigi nga ulep tapno iturongna ida iti dalanda ken iti rabii iti adigi nga apuy tapno mangted kadakuada iti lawag, tapno makapagdaliasatda iti aldaw wenno rabii.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Nagnaed dagiti tattao nga Israelita idiay Egipto iti 430 a tawen. Pimmanawda iti Egipto gapu iti panagsublida iti naikari a daga-Canaan-iti ngudo ti 430 a tawen.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“Kasano a makaalatayo iti umiso a dalan?”, “Kasano ngay no makasabattayo kadagiti dakes a tattao iti dalan?” Adu ti madanaganda.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Iti dayta a tiempo, impakita ti Dios kadakuada ti pammaneknek nga iturturongna ida. Dayta ti adigi ti ulep.</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Iti rabii, nagbalin dayta nga adigi ti apuy. Kas iti daytoy, inturong ti Dios ida iti rabii ken aldaw.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400">
                <a:solidFill>
                  <a:schemeClr val="tx1">
                    <a:lumMod val="65000"/>
                    <a:lumOff val="35000"/>
                  </a:schemeClr>
                </a:solidFill>
              </a:rPr>
              <a:t>“Saankami nga agbuteng, ta adda kadatayo ti Dios!” Nagyaman dagiti tattao nga Israelita iti Dios gapu iti panangiwanwanna kadakuada babaen ti adigi nga ulep ken adigi ti apuy.</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Maysa nga aldaw, idi nakita ni Moises ti maysa nga Egipcio a mangkabkabil iti maysa nga Israelita, nakapungtot, nakidanggay iti ilina ket pinatayna ti Egipcio.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Ita nga aldaw</a:t>
            </a:r>
            <a:r xmlns:a="http://schemas.openxmlformats.org/drawingml/2006/main">
              <a:rPr lang="ilo" altLang="en-US" sz="4000">
                <a:solidFill>
                  <a:srgbClr val="FF0000"/>
                </a:solidFill>
              </a:rPr>
              <a:t> </a:t>
            </a:r>
            <a:r xmlns:a="http://schemas.openxmlformats.org/drawingml/2006/main">
              <a:rPr lang="ilo" altLang="ko-KR" sz="4000">
                <a:solidFill>
                  <a:srgbClr val="FF0000"/>
                </a:solidFill>
              </a:rPr>
              <a:t>leksion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Idi adu a tattao nga Israelita ti bimmallasiw iti napeggad a let-ang, impakita ti Dios kadakuada ti pammaneknek nga inturong ken sinalaknibanna ida babaen ti adigi ti ulep ken adigi ti apuy.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Ita, adda kaniak ti Dios ken salaknibannak. Agyamantayo iti Dios.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Kanayon nga adda kadatayo ti Dios.</a:t>
            </a:r>
          </a:p>
          <a:p>
            <a:r xmlns:a="http://schemas.openxmlformats.org/drawingml/2006/main">
              <a:rPr lang="ilo" altLang="ko-KR" sz="3600">
                <a:solidFill>
                  <a:schemeClr val="tx1">
                    <a:lumMod val="65000"/>
                    <a:lumOff val="35000"/>
                  </a:schemeClr>
                </a:solidFill>
              </a:rPr>
              <a:t>Ket salaknibannatayo iti rabii ken aldaw.</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Idi pimmanaw dagiti tattao nga Israelita manipud Egipto, ania ti inwanwan ida ti Dios?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ti adigi ti ulep ken ti adigi ti apuy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tumatayab ken ikan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init ken bulan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aso ken pusa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1 </a:t>
            </a:r>
            <a:r xmlns:a="http://schemas.openxmlformats.org/drawingml/2006/main">
              <a:rPr lang="ilo" altLang="ko-KR" sz="2800">
                <a:solidFill>
                  <a:srgbClr val="FF0000"/>
                </a:solidFill>
              </a:rPr>
              <a:t>ti adigi ti ulep ken ti adigi ti apuy</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Iti aldaw, napan ni Yahweh iti maysa nga adigi nga ulep tapno iturongna ida iti dalanda ken iti rabii iti adigi nga apuy tapno mangted kadakuada iti lawag, tapno makapagdaliasatda iti aldaw wenno rabii.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19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Dagiti Israelita a lumasat iti nabingay a baybay iti namaga a daga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Kalpasanna, inyunnat ni Moises ti imana iti rabaw ti baybay, ket iti intero a rabii, pinagsubli ni Yahweh ti baybay babaen ti napigsa nga angin iti daya ket pinagbalinna a namaga a daga. Nabingay dagiti danum,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14:</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21. 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Sinabat da Moises ken dagiti Israelita ti Nalabaga a Baybay iti dalan nga agturong idiay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Inarakup ti Egipcio dagiti Israelita tapno matiliwna manen ida.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Kalpasanna, adda nakaskasdaaw a napasamak! Pinalubosan ti Dios a mabingay ti Nalabaga a Baybay ket magna dagiti Israelita iti namaga a daga.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Kinamat ida dagiti soldado nga Egipcio, ngem nagsubli manen ti baybay, amin a soldado ti Egipcio ket nalayus iti baybay. Awan uray maysa kadakuada ti nakalasat.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Idi nangngeg ni Faraon daytoy, nagbuteng kenkuana ni Moises ket nagtalaw manipud iti Palasio ti Egipto ket napan nagnaed iti let-ang ti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Agyamyamankami iti Dios gapu iti panangisalakanna kadakami! Nagkanta dagiti amin nga Israelita kadagiti naragsak a kanta buyogen ti dakkel a ragsak.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Insalakan ti Dios dagiti Israelita manipud iti desperado a kasasaadda.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Addaak met iti kasasaad a matay gapu iti basol, ngem imbaon ti Dios ni Jesus a mangisalakan kaniak!</a:t>
            </a:r>
          </a:p>
          <a:p>
            <a:pPr xmlns:a="http://schemas.openxmlformats.org/drawingml/2006/main" algn="ctr"/>
            <a:r xmlns:a="http://schemas.openxmlformats.org/drawingml/2006/main">
              <a:rPr lang="ilo" altLang="ko-KR" sz="3600">
                <a:solidFill>
                  <a:schemeClr val="tx1">
                    <a:lumMod val="65000"/>
                    <a:lumOff val="35000"/>
                  </a:schemeClr>
                </a:solidFill>
              </a:rPr>
              <a:t>Insalakannak ti Dios manipud iti agnanayon nga ipapatay!</a:t>
            </a:r>
          </a:p>
          <a:p>
            <a:pPr xmlns:a="http://schemas.openxmlformats.org/drawingml/2006/main" algn="ctr"/>
            <a:r xmlns:a="http://schemas.openxmlformats.org/drawingml/2006/main">
              <a:rPr lang="ilo" altLang="ko-KR" sz="3600">
                <a:solidFill>
                  <a:schemeClr val="tx1">
                    <a:lumMod val="65000"/>
                    <a:lumOff val="35000"/>
                  </a:schemeClr>
                </a:solidFill>
              </a:rPr>
              <a:t>Ay, Ama Dios, agyamankami unay!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Ti Dios ket?</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Ti Dios ti mangisalakan kadatayo a mangisalakan kadagiti tattaona babaen ti nakaskasdaaw a wagas.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Kasano a bimmallasiw dagiti Israelita iti Nalabaga a Baybay?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Imbaon ti Dios kadakuada ti dakkel a barko.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Bay-an ida ti Dios a magna iti danum ti baybay.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Biningay ti Dios ti Nalabaga a Baybay ket binay-anna ida a magna</a:t>
            </a:r>
          </a:p>
          <a:p>
            <a:r xmlns:a="http://schemas.openxmlformats.org/drawingml/2006/main">
              <a:rPr lang="ilo" altLang="ko-KR" sz="2800">
                <a:solidFill>
                  <a:schemeClr val="tx1">
                    <a:lumMod val="65000"/>
                    <a:lumOff val="35000"/>
                  </a:schemeClr>
                </a:solidFill>
              </a:rPr>
              <a:t>ti namaga a daga.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Bay-an ida ti Dios nga agtayab iti rabaw ti baybay.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3 </a:t>
            </a:r>
            <a:r xmlns:a="http://schemas.openxmlformats.org/drawingml/2006/main">
              <a:rPr lang="ilo" altLang="ko-KR" sz="2800">
                <a:solidFill>
                  <a:srgbClr val="FF0000"/>
                </a:solidFill>
              </a:rPr>
              <a:t>Biningay ti Dios ti Nalabaga a Baybay ket binay-anna ida a magna</a:t>
            </a:r>
          </a:p>
          <a:p>
            <a:r xmlns:a="http://schemas.openxmlformats.org/drawingml/2006/main">
              <a:rPr lang="ilo" altLang="ko-KR" sz="2800">
                <a:solidFill>
                  <a:srgbClr val="FF0000"/>
                </a:solidFill>
              </a:rPr>
              <a:t>ti namaga a daga.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Kalpasanna, inyunnat ni Moises ti imana iti rabaw ti baybay, ket iti intero a rabii, pinagsubli ni Yahweh ti baybay babaen ti napigsa nga angin iti daya ket pinagbalinna a namaga a daga. Nabingay dagiti danum,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14:</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21. Ti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20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t>Dios a Nangpababa iti Karne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"Nangngegko ti panagreklamo dagiti Israelita. Ibagam kadakuada, 'Inton sumipnget mangankayto iti karne, ket iti agsapa mapnokayto iti tinapay. Kalpasanna maammuanyonto a siak ni Jehova a Diosyo.'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Awan ti taraon dagiti Israelita iti let-ang. Kalpasanna, nagreklamoda ken Moises ken iti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Kalpasanna, kinuna ti Apo ken ni Moises. “Ipababakto ti taraon manipud langit para kenka.”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Iti agsapa, nagparang dagiti naingpis a flakes a kasla yelo iti suelo ti disierto.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Nagbiag ni Moises kas pastor iti 40 a tawen ket iti kamaudiananna nagbalin nga agtawen iti 80.</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Iti malem immay dagiti pugo iti rabawda ket natnagda ket inabbonganna ti kampo. Inummongda, inluto ken kinnan dagitoy. Saanda a nagbisin uray iti disierto.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600">
                <a:solidFill>
                  <a:schemeClr val="tx1">
                    <a:lumMod val="65000"/>
                    <a:lumOff val="35000"/>
                  </a:schemeClr>
                </a:solidFill>
              </a:rPr>
              <a:t>“Agyamanak kenka, Dios!” Nasdaaw ni Moises ken dagiti tattao nga Israelita iti mannakabalin-amin a pannakabalin ti Dios.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Nangipaay ti Dios kadagiti tattaona iti inaldaw a taraon iti nakaskasdaaw a wagas ken ti mannakabalin-amin a pannakabalinna uray iti let-ang a sadiay awan ti masarakanda.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Mamatitayo nga ipaay ti Dios kadatayo dagiti kasapulantayo iti nakaskasdaaw a wagasna a simamatalek.</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Ti Dios ket?</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Isu ket nakaskasdaaw a Dios a nasaksakbay nga ammona dagiti kasapulantayo ken mangipaay kadakuada iti nakaskasdaaw a wagasna.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ti impaay ti Dios kadagiti mabisbisin nga ilina?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Manna ken Pugo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Tinapay ken Gatas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Karne ken Danum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Bagas ken Sopas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1 </a:t>
            </a:r>
            <a:r xmlns:a="http://schemas.openxmlformats.org/drawingml/2006/main">
              <a:rPr lang="ilo" altLang="ko-KR" sz="2800">
                <a:solidFill>
                  <a:srgbClr val="FF0000"/>
                </a:solidFill>
              </a:rPr>
              <a:t>Manna ken Pugo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"Nangngegko ti panagreklamo dagiti Israelita. Ibagam kadakuada, 'Inton sumipnget mangankayto iti karne, ket iti agsapa mapnokayto iti tinapay. Kalpasanna maammuanyonto a siak ni Jehova a Diosyo.'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ilo" altLang="ko-KR" b="1">
                <a:solidFill>
                  <a:schemeClr val="tx1">
                    <a:lumMod val="50000"/>
                    <a:lumOff val="50000"/>
                  </a:schemeClr>
                </a:solidFill>
              </a:rPr>
              <a:t>Saan.</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21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ilo" altLang="ko-KR" sz="4000"/>
              <a:t>Dagiti Sangapulo a Bilin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Adda sadiay ni Moises a kadua ni Yahweh iti uppat a pulo nga aldaw ken uppat a pulo a rabii a saan a nangan</a:t>
            </a:r>
          </a:p>
          <a:p>
            <a:r xmlns:a="http://schemas.openxmlformats.org/drawingml/2006/main">
              <a:rPr lang="ilo" altLang="ko-KR" sz="3600">
                <a:solidFill>
                  <a:schemeClr val="tx1">
                    <a:lumMod val="65000"/>
                    <a:lumOff val="35000"/>
                  </a:schemeClr>
                </a:solidFill>
              </a:rPr>
              <a:t>tinapay wenno inumen a danum. Ket insuratna kadagiti tapi dagiti balikas ti tulag--dagiti Sangapulo a Bilin.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lo" altLang="ko-KR" sz="2800">
                <a:solidFill>
                  <a:schemeClr val="tx1">
                    <a:lumMod val="65000"/>
                    <a:lumOff val="35000"/>
                  </a:schemeClr>
                </a:solidFill>
              </a:rPr>
              <a:t>Exodo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Dimteng dagiti tattao nga Israelita idiay Bantay Horeb(ti Bantay Sinai). Napno ti dayag ni Apo Dios iti Mont Sinai (Bantay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Kinuna ti Dios ken ni Moises, “Umayka kaniak iti bantay.” Simmang-at ni Moises iti bantay ti Dios.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Maysa nga aldaw, inayaban ti Dios iti uneg ti sumsumged a karuotan ket kinunana kenkuana. “Ibaonka ken Faraon tapno isalakan ti ilik nga Israelita manipud Egipto.”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Sinabat ti Apo a Dios idiay bantay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ilo" altLang="ko-KR" sz="2800">
                <a:solidFill>
                  <a:schemeClr val="tx1">
                    <a:lumMod val="65000"/>
                    <a:lumOff val="35000"/>
                  </a:schemeClr>
                </a:solidFill>
              </a:rPr>
              <a:t>Inted ti Dios ken Moises dagiti tapi a bato. Insurat ti Dios dagiti linteg ken bilin iti daytoy tapno tungpalen dagiti Israelita-ti Sangapulo a Bilin.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ilo" altLang="ko-KR" sz="2600">
                <a:solidFill>
                  <a:schemeClr val="tx1">
                    <a:lumMod val="65000"/>
                    <a:lumOff val="35000"/>
                  </a:schemeClr>
                </a:solidFill>
              </a:rPr>
              <a:t>“Agyamanak, Apo, ta intedmo kadakami dagiti linteg.”</a:t>
            </a:r>
          </a:p>
          <a:p>
            <a:r xmlns:a="http://schemas.openxmlformats.org/drawingml/2006/main">
              <a:rPr lang="ilo" altLang="ko-KR" sz="2600">
                <a:solidFill>
                  <a:schemeClr val="tx1">
                    <a:lumMod val="65000"/>
                    <a:lumOff val="35000"/>
                  </a:schemeClr>
                </a:solidFill>
              </a:rPr>
              <a:t>Napanunot ni Moises, “Isalakakto ken isuroko daytoy napateg a Sangapulo a Bilin.”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ilo" altLang="ko-KR" sz="3200">
                <a:solidFill>
                  <a:schemeClr val="tx1">
                    <a:lumMod val="65000"/>
                    <a:lumOff val="35000"/>
                  </a:schemeClr>
                </a:solidFill>
              </a:rPr>
              <a:t>Ti Sangapulo a Bilin ket isu dagiti napateg a pagannurotan nga inted ti Dios para iti biagtayo.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No agtulnogtayo kadagiti linteg ti Dios, maragsakanto ti Dios iti biagtayo.</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Inted ti Dios kadatayo dagiti linteg ken Sangapulo a Bilin.</a:t>
            </a:r>
          </a:p>
          <a:p>
            <a:endParaRPr lang="en-US" altLang="ko-KR" sz="3600">
              <a:solidFill>
                <a:schemeClr val="tx1">
                  <a:lumMod val="65000"/>
                  <a:lumOff val="35000"/>
                </a:schemeClr>
              </a:solidFill>
            </a:endParaRPr>
          </a:p>
          <a:p>
            <a:r xmlns:a="http://schemas.openxmlformats.org/drawingml/2006/main">
              <a:rPr lang="ilo" altLang="ko-KR" sz="3600">
                <a:solidFill>
                  <a:schemeClr val="tx1">
                    <a:lumMod val="65000"/>
                    <a:lumOff val="35000"/>
                  </a:schemeClr>
                </a:solidFill>
              </a:rPr>
              <a:t>Impakaammo ti Dios ti bagina kadatayo babaen kadagitoy a linteg ken bilin.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ilo" altLang="ko-KR" sz="3200">
                <a:solidFill>
                  <a:schemeClr val="tx1">
                    <a:lumMod val="65000"/>
                    <a:lumOff val="35000"/>
                  </a:schemeClr>
                </a:solidFill>
              </a:rPr>
              <a:t>Sadino ti nangisuratan ti Dios kadagiti Sangapulo a Bilin?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Tapi a kayo</a:t>
            </a:r>
            <a:r xmlns:a="http://schemas.openxmlformats.org/drawingml/2006/main">
              <a:rPr lang="ilo"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Pitak</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tableta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Papel nga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Tapi a bato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ilo" altLang="en-US" sz="2800">
                <a:solidFill>
                  <a:srgbClr val="FF0000"/>
                </a:solidFill>
              </a:rPr>
              <a:t>4 </a:t>
            </a:r>
            <a:r xmlns:a="http://schemas.openxmlformats.org/drawingml/2006/main">
              <a:rPr lang="ilo" altLang="ko-KR" sz="2800">
                <a:solidFill>
                  <a:srgbClr val="FF0000"/>
                </a:solidFill>
              </a:rPr>
              <a:t>Tapi a bato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Adda sadiay ni Moises a kadua ni Yahweh iti uppat a pulo nga aldaw ken uppat a pulo a rabii a saan a nangan</a:t>
            </a:r>
          </a:p>
          <a:p>
            <a:r xmlns:a="http://schemas.openxmlformats.org/drawingml/2006/main">
              <a:rPr lang="ilo" altLang="ko-KR" sz="3600">
                <a:solidFill>
                  <a:schemeClr val="tx1">
                    <a:lumMod val="65000"/>
                    <a:lumOff val="35000"/>
                  </a:schemeClr>
                </a:solidFill>
              </a:rPr>
              <a:t>tinapay wenno inumen a danum. Ket insuratna kadagiti tapi dagiti balikas ti tulag--dagiti Sangapulo a Bilin.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lo" altLang="ko-KR" sz="2800">
                <a:solidFill>
                  <a:schemeClr val="tx1">
                    <a:lumMod val="65000"/>
                    <a:lumOff val="35000"/>
                  </a:schemeClr>
                </a:solidFill>
              </a:rPr>
              <a:t>Exodo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22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Ti Nabalitokan a Baka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Innalana ti inyawatda kenkuana ket pinagbalinna nga idolo a nasukog iti sukog</a:t>
            </a:r>
          </a:p>
          <a:p>
            <a:r xmlns:a="http://schemas.openxmlformats.org/drawingml/2006/main">
              <a:rPr lang="ilo" altLang="ko-KR" sz="3600">
                <a:solidFill>
                  <a:schemeClr val="bg1">
                    <a:lumMod val="50000"/>
                  </a:schemeClr>
                </a:solidFill>
              </a:rPr>
              <a:t>ti urbon a baka, a mangporma iti dayta babaen ti remienta. Kalpasanna, kinunada, "Dagitoy dagiti didiosmo, O Israel, a nangiruar kenka manipud Egipto."</a:t>
            </a:r>
          </a:p>
          <a:p>
            <a:r xmlns:a="http://schemas.openxmlformats.org/drawingml/2006/main">
              <a:rPr lang="il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Idi saan unay a bimmaba ni Moises manipud iti Bantay, nariknada a saan a natalged. “Kasapulantayo ti diostayo a mangidaulo kadatayo imbes a ni Moises.”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ilo" altLang="ko-KR" sz="2600">
                <a:solidFill>
                  <a:schemeClr val="tx1">
                    <a:lumMod val="65000"/>
                    <a:lumOff val="35000"/>
                  </a:schemeClr>
                </a:solidFill>
              </a:rPr>
              <a:t>Nagsubli ni Moises idiay Egipto tapno isalakanna dagiti tattaona dagiti Israelita a nakaiggem iti sarukod nga inted ti Dios kenkuana.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Gapuna, nangaramidda iti balitok a baka ket nagdaydayawda kas diosda a mangidaulo kadakuada.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Nakapungtot unay ni Moises a bumabbaba nga addaan iti Sangapulo a Bilin.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Nakapungtot ti Dios kadakuada a sipupungtot. “Dadaekekto ida. Kalpasanna, pagbalinenkanto a dakkel a nasion.”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600">
                <a:solidFill>
                  <a:schemeClr val="tx1">
                    <a:lumMod val="65000"/>
                    <a:lumOff val="35000"/>
                  </a:schemeClr>
                </a:solidFill>
              </a:rPr>
              <a:t>Ngem, inkararag ni Moises iti Dios a pakawanenna ida a sipapasnek. Dinengngeg ti Dios ti kararag ni Moises ket pinakawanna ida.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Ita nga aldaw</a:t>
            </a:r>
            <a:r xmlns:a="http://schemas.openxmlformats.org/drawingml/2006/main">
              <a:rPr lang="ilo" altLang="en-US" sz="4000">
                <a:solidFill>
                  <a:srgbClr val="FF0000"/>
                </a:solidFill>
              </a:rPr>
              <a:t> </a:t>
            </a:r>
            <a:r xmlns:a="http://schemas.openxmlformats.org/drawingml/2006/main">
              <a:rPr lang="ilo" altLang="ko-KR" sz="4000">
                <a:solidFill>
                  <a:srgbClr val="FF0000"/>
                </a:solidFill>
              </a:rPr>
              <a:t>Leksion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Ti kagurgura unay ti Dios ket ti panagdayaw kadagiti sabali a didiosen imbes a Kenkuana.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Saanmo nga agaramid iti aniaman nga idolo para iti bagim uray ania ti magastos.</a:t>
            </a:r>
          </a:p>
          <a:p>
            <a:pPr xmlns:a="http://schemas.openxmlformats.org/drawingml/2006/main" algn="ctr"/>
            <a:r xmlns:a="http://schemas.openxmlformats.org/drawingml/2006/main">
              <a:rPr lang="ilo" altLang="ko-KR" sz="3600">
                <a:solidFill>
                  <a:schemeClr val="tx1">
                    <a:lumMod val="65000"/>
                    <a:lumOff val="35000"/>
                  </a:schemeClr>
                </a:solidFill>
              </a:rPr>
              <a:t>Uray ania ti mapasamak, saankayo nga agruknoy kadakuada ken agdayaw kadakuada.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solidFill>
                  <a:srgbClr val="FF0000"/>
                </a:solidFill>
              </a:rPr>
              <a:t>Dios?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Kagura ti Dios ti kaaduan a panagdayaw iti idolo imbes a Kenkuana.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nga idolo ti inaramid dagiti Israelita gapu iti panagaramidda kadagiti basol?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Nabalitokan</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Agila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Nabalitokan nga Baka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Pirak nga Baka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Pirak nga</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Agila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2 </a:t>
            </a:r>
            <a:r xmlns:a="http://schemas.openxmlformats.org/drawingml/2006/main">
              <a:rPr lang="ilo" altLang="ko-KR" sz="2800">
                <a:solidFill>
                  <a:srgbClr val="FF0000"/>
                </a:solidFill>
              </a:rPr>
              <a:t>Nabalitokan nga Baka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Innalana ti inyawatda kenkuana ket pinagbalinna nga idolo a nasukog iti sukog</a:t>
            </a:r>
          </a:p>
          <a:p>
            <a:r xmlns:a="http://schemas.openxmlformats.org/drawingml/2006/main">
              <a:rPr lang="ilo" altLang="ko-KR" sz="3600">
                <a:solidFill>
                  <a:schemeClr val="bg1">
                    <a:lumMod val="50000"/>
                  </a:schemeClr>
                </a:solidFill>
              </a:rPr>
              <a:t>ti urbon a baka, a mangporma iti dayta babaen ti remienta. Kalpasanna, kinunada, "Dagitoy dagiti didiosmo, O Israel, a nangiruar kenka manipud Egipto."</a:t>
            </a:r>
          </a:p>
          <a:p>
            <a:r xmlns:a="http://schemas.openxmlformats.org/drawingml/2006/main">
              <a:rPr lang="il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Exodo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23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Ti Balay ti Dios (Tabernakulo) iti Desierto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Iti aldaw a pannakaipasdek ti tabernakulo, ti Tolda ti Pammaneknek, ti ulep ti nangabbong iti dayta. Manipud iti rabii agingga iti bigat ti ulep iti ngatuen ti tabernakulo ket kasla apuy.</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Numero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ilo" altLang="ko-KR" sz="3200">
                <a:solidFill>
                  <a:schemeClr val="tx1">
                    <a:lumMod val="65000"/>
                    <a:lumOff val="35000"/>
                  </a:schemeClr>
                </a:solidFill>
              </a:rPr>
              <a:t>Inawagan ti Dios ni Moises kas pangulo dagiti Israelita idi agtawen iti 80.</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Naiduma ti plano ti Dios iti planotayo, ngem kanayon a naan-anay ti planona.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Masapul a patientayo a perpekto ti plano ti Dios ken masapul nga agpannuraytayo Kenkuana.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Kinuna ti Dios ken ni Moises nga aramidenna ti Tabernakulo-a Balay ti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Imbaga ti Dios ti amin maipapan iti Tabernakulo-ti sukog daytoy ken amin a banag a rumbeng a maisagana para iti dayta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Ket impakaammo ti Dios kadakuada no kasano nga usaren ti tunggal artikulo no agdaydayawda iti Dios iti Tabernakulo.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Inaramid ni Moises ken dagiti tattao nga Israelita ti Tabernakulo-ti Balay ti Dios-sigun iti pannursuro ti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600">
                <a:solidFill>
                  <a:schemeClr val="tx1">
                    <a:lumMod val="65000"/>
                    <a:lumOff val="35000"/>
                  </a:schemeClr>
                </a:solidFill>
              </a:rPr>
              <a:t>Iti aldaw a pannakaipasdek ti tabernakulo, ti ulep a mangipakpakita iti dayag ti Dios ti nangabbong iti daytoy. Ti tabernakulo ti pagilasinan nga adda ti Dios kadagiti Israelita.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600">
                <a:solidFill>
                  <a:schemeClr val="tx1">
                    <a:lumMod val="65000"/>
                    <a:lumOff val="35000"/>
                  </a:schemeClr>
                </a:solidFill>
              </a:rPr>
              <a:t>Pinalubosan ti Dios dagiti Israelita nga aramidenda ti tabernakulo-ti balay ti Dios, ket pinagbiagna ida a ti tabernakulo kas sentroda.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lo" altLang="ko-KR" sz="3600">
                <a:solidFill>
                  <a:schemeClr val="tx1">
                    <a:lumMod val="65000"/>
                    <a:lumOff val="35000"/>
                  </a:schemeClr>
                </a:solidFill>
              </a:rPr>
              <a:t>Rumbeng nga agbiagtayo a kadua ti Dios kas sentro ti panunot ken biagtayo.</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solidFill>
                  <a:srgbClr val="FF0000"/>
                </a:solidFill>
              </a:rPr>
              <a:t>Dios?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Makipagnaed kadatayo ti Dios, makipagna kadatayo, idauluannatayo, ken makisarita kadatayo.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ti impalubos ti Dios nga aramiden dagiti Israelita?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Nabalitokan a Baka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Sangapulo a Bilin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Palasio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Ti Tabernakulo-Ti Balay ti Dios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4 </a:t>
            </a:r>
            <a:r xmlns:a="http://schemas.openxmlformats.org/drawingml/2006/main">
              <a:rPr lang="ilo" altLang="ko-KR" sz="2800">
                <a:solidFill>
                  <a:srgbClr val="FF0000"/>
                </a:solidFill>
              </a:rPr>
              <a:t>Ti Tabernakulo-Ti Balay ti Dios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bg1">
                    <a:lumMod val="50000"/>
                  </a:schemeClr>
                </a:solidFill>
              </a:rPr>
              <a:t>Iti aldaw a pannakaipasdek ti tabernakulo, ti Tolda ti Pammaneknek, ti ulep ti nangabbong iti dayta. Manipud iti rabii agingga iti bigat ti ulep iti ngatuen ti tabernakulo ket kasla apuy.</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Numero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b="1">
                <a:solidFill>
                  <a:schemeClr val="tx1">
                    <a:lumMod val="50000"/>
                    <a:lumOff val="50000"/>
                  </a:schemeClr>
                </a:solidFill>
              </a:rPr>
              <a:t>No. 24</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Ti</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sarita</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iti</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400"/>
              <a:t>Narbek ti Jerico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ilo" altLang="ko-KR" sz="3200"/>
              <a:t>Ti Dios ket?</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ilo" altLang="ko-KR" sz="3600">
                <a:solidFill>
                  <a:schemeClr val="tx1">
                    <a:lumMod val="65000"/>
                    <a:lumOff val="35000"/>
                  </a:schemeClr>
                </a:solidFill>
              </a:rPr>
              <a:t>Idauluannatayo ti Dios babaen kadagiti naan-anay a planona. Awan ti biddut kadagiti plano ti Dios.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Iti maikapito a gundaway, idi pinagpukkaw dagiti papadi ti trumpeta, imbilin ni Josue kadagiti tattao, "Ipukkawyo! Ta inted ni Yahweh kadakayo ti siudad!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Josue</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Kayat dagiti Israelita ti mapan iti naikari a daga. Ngem ti Jerico, a dakkel a kastilio, ti nanglapped iti dalanda.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Kinuna ti Dios ken ni Josue a mangidadaulo kadakuada no kasano a dadaelen ti Jerico.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Nagmartsa dagiti tattao nga Israelita iti pader ti Jerico iti las-ud ti pito nga aldaw sigun iti bilin ti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Bayat ti panagmartsada iti pader iti uneg ti innem nga aldaw, tunggal aldaw iti maysa a gundaway, saan a nagkuti ni Jerico iti uray maysa a pulgada.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Iti maikapito nga aldaw, naminpito a nagmartsada a nanglikmut iti dayta. Iti maikapito a gundaway, nagpukkawda iti napigsa, narba ti pader.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solidFill>
                  <a:schemeClr val="tx1">
                    <a:lumMod val="65000"/>
                    <a:lumOff val="35000"/>
                  </a:schemeClr>
                </a:solidFill>
              </a:rPr>
              <a:t>Saan a madadael dagiti Israelita ti Jerico babaen ti bukodda a pannakabalin. Ngem dinadael ti Dios ti Jerico babaen ti bukodna a pannakabalin para kadakuada.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Nagun-od dagiti Israelita ti balligi babaen ti panagtulnog iti Dios.</a:t>
            </a:r>
          </a:p>
          <a:p>
            <a:pPr xmlns:a="http://schemas.openxmlformats.org/drawingml/2006/main" algn="ctr"/>
            <a:r xmlns:a="http://schemas.openxmlformats.org/drawingml/2006/main">
              <a:rPr lang="ilo" altLang="ko-KR" sz="3200">
                <a:solidFill>
                  <a:schemeClr val="tx1">
                    <a:lumMod val="65000"/>
                    <a:lumOff val="35000"/>
                  </a:schemeClr>
                </a:solidFill>
              </a:rPr>
              <a:t>Agbiag tayo ti biag tayo nga agtulnog iti Dios.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lo" altLang="ko-KR" sz="3200">
                <a:solidFill>
                  <a:schemeClr val="tx1">
                    <a:lumMod val="65000"/>
                    <a:lumOff val="35000"/>
                  </a:schemeClr>
                </a:solidFill>
              </a:rPr>
              <a:t>Agyamantayo iti Dios ta pinagbalinnatayo a nangabak!</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3200"/>
              <a:t>Dios?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rgbClr val="C00000"/>
                </a:solidFill>
              </a:rPr>
              <a:t>Dios..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Mangted ti Dios iti balligi para kadagiti tattaona babaen ti naindaklan a Bilegna.</a:t>
            </a:r>
          </a:p>
          <a:p>
            <a:endParaRPr lang="en-US" altLang="ko-KR" sz="3600">
              <a:solidFill>
                <a:schemeClr val="tx1">
                  <a:lumMod val="65000"/>
                  <a:lumOff val="35000"/>
                </a:schemeClr>
              </a:solidFill>
            </a:endParaRPr>
          </a:p>
          <a:p>
            <a:r xmlns:a="http://schemas.openxmlformats.org/drawingml/2006/main">
              <a:rPr lang="ilo" altLang="ko-KR" sz="3600">
                <a:solidFill>
                  <a:schemeClr val="tx1">
                    <a:lumMod val="65000"/>
                    <a:lumOff val="35000"/>
                  </a:schemeClr>
                </a:solidFill>
              </a:rPr>
              <a:t>Isu ti Dios ti Balligi!</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Ania ti imbilin ti Dios ken ni Josue a mangdadael iti Jerico?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Mangipuruak kadagiti bato idiay Jerico iti pito nga aldaw.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Agkararag iti pito nga aldaw para iti Jerico.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Agkanta kadagiti pammadayaw iti pito nga aldaw para iti Jerico.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2800">
                <a:solidFill>
                  <a:schemeClr val="tx1">
                    <a:lumMod val="65000"/>
                    <a:lumOff val="35000"/>
                  </a:schemeClr>
                </a:solidFill>
              </a:rPr>
              <a:t>4 Marso ti pader ti Jerico iti pito nga aldaw ken iti</a:t>
            </a:r>
          </a:p>
          <a:p>
            <a:r xmlns:a="http://schemas.openxmlformats.org/drawingml/2006/main">
              <a:rPr lang="ilo" altLang="ko-KR" sz="2800">
                <a:solidFill>
                  <a:schemeClr val="tx1">
                    <a:lumMod val="65000"/>
                    <a:lumOff val="35000"/>
                  </a:schemeClr>
                </a:solidFill>
              </a:rPr>
              <a:t>ti maudi nga aldaw mangted iti napigsa nga ikkis.</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en-US" sz="2800">
                <a:solidFill>
                  <a:srgbClr val="FF0000"/>
                </a:solidFill>
              </a:rPr>
              <a:t>4 </a:t>
            </a:r>
            <a:r xmlns:a="http://schemas.openxmlformats.org/drawingml/2006/main">
              <a:rPr lang="ilo" altLang="ko-KR" sz="2800">
                <a:solidFill>
                  <a:srgbClr val="FF0000"/>
                </a:solidFill>
              </a:rPr>
              <a:t>Marso ti pader ti Jerico iti pito nga aldaw ken iti</a:t>
            </a:r>
          </a:p>
          <a:p>
            <a:r xmlns:a="http://schemas.openxmlformats.org/drawingml/2006/main">
              <a:rPr lang="ilo" altLang="ko-KR" sz="2800">
                <a:solidFill>
                  <a:srgbClr val="FF0000"/>
                </a:solidFill>
              </a:rPr>
              <a:t>ti maudi nga aldaw mangted iti napigsa nga ikkis.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lo" altLang="ko-KR" sz="3600">
                <a:solidFill>
                  <a:schemeClr val="tx1">
                    <a:lumMod val="65000"/>
                    <a:lumOff val="35000"/>
                  </a:schemeClr>
                </a:solidFill>
              </a:rPr>
              <a:t>Iti maikapito a gundaway, idi pinagpukkaw dagiti papadi ti trumpeta, imbilin ni Josue kadagiti tattao, "Ipukkawyo! Ta inted ni Yahweh kadakayo ti siudad!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lo" altLang="ko-KR" sz="2800">
                <a:solidFill>
                  <a:schemeClr val="tx1">
                    <a:lumMod val="65000"/>
                    <a:lumOff val="35000"/>
                  </a:schemeClr>
                </a:solidFill>
              </a:rPr>
              <a:t>Josue</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